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85" r:id="rId2"/>
    <p:sldId id="289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63" autoAdjust="0"/>
    <p:restoredTop sz="94660"/>
  </p:normalViewPr>
  <p:slideViewPr>
    <p:cSldViewPr snapToGrid="0">
      <p:cViewPr varScale="1">
        <p:scale>
          <a:sx n="81" d="100"/>
          <a:sy n="81" d="100"/>
        </p:scale>
        <p:origin x="58" y="38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BF04B-5C2E-415C-9917-13FCB69CAB61}" type="datetimeFigureOut">
              <a:rPr lang="fr-FR" smtClean="0"/>
              <a:t>24/05/2023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0312-5B42-4F39-BB34-A8DC52D6BDC8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8174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BF04B-5C2E-415C-9917-13FCB69CAB61}" type="datetimeFigureOut">
              <a:rPr lang="fr-FR" smtClean="0"/>
              <a:t>24/05/2023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0312-5B42-4F39-BB34-A8DC52D6BD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8195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BF04B-5C2E-415C-9917-13FCB69CAB61}" type="datetimeFigureOut">
              <a:rPr lang="fr-FR" smtClean="0"/>
              <a:t>24/05/2023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0312-5B42-4F39-BB34-A8DC52D6BD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3273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BF04B-5C2E-415C-9917-13FCB69CAB61}" type="datetimeFigureOut">
              <a:rPr lang="fr-FR" smtClean="0"/>
              <a:t>24/05/2023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0312-5B42-4F39-BB34-A8DC52D6BD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9524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BF04B-5C2E-415C-9917-13FCB69CAB61}" type="datetimeFigureOut">
              <a:rPr lang="fr-FR" smtClean="0"/>
              <a:t>24/05/2023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0312-5B42-4F39-BB34-A8DC52D6BDC8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7947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BF04B-5C2E-415C-9917-13FCB69CAB61}" type="datetimeFigureOut">
              <a:rPr lang="fr-FR" smtClean="0"/>
              <a:t>24/05/2023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0312-5B42-4F39-BB34-A8DC52D6BD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1155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BF04B-5C2E-415C-9917-13FCB69CAB61}" type="datetimeFigureOut">
              <a:rPr lang="fr-FR" smtClean="0"/>
              <a:t>24/05/2023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0312-5B42-4F39-BB34-A8DC52D6BD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7672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BF04B-5C2E-415C-9917-13FCB69CAB61}" type="datetimeFigureOut">
              <a:rPr lang="fr-FR" smtClean="0"/>
              <a:t>24/05/2023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0312-5B42-4F39-BB34-A8DC52D6BD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303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BF04B-5C2E-415C-9917-13FCB69CAB61}" type="datetimeFigureOut">
              <a:rPr lang="fr-FR" smtClean="0"/>
              <a:t>24/05/2023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0312-5B42-4F39-BB34-A8DC52D6BD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8481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D7BF04B-5C2E-415C-9917-13FCB69CAB61}" type="datetimeFigureOut">
              <a:rPr lang="fr-FR" smtClean="0"/>
              <a:t>24/05/2023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EC0312-5B42-4F39-BB34-A8DC52D6BD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7155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BF04B-5C2E-415C-9917-13FCB69CAB61}" type="datetimeFigureOut">
              <a:rPr lang="fr-FR" smtClean="0"/>
              <a:t>24/05/2023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0312-5B42-4F39-BB34-A8DC52D6BD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691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D7BF04B-5C2E-415C-9917-13FCB69CAB61}" type="datetimeFigureOut">
              <a:rPr lang="fr-FR" smtClean="0"/>
              <a:t>24/05/2023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EEC0312-5B42-4F39-BB34-A8DC52D6BDC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2359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BC6CA44D-2350-7513-766D-1F221A47A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sz="4800" b="1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Trophée départemental du jeune vététiste Trial   </a:t>
            </a:r>
            <a:br>
              <a:rPr lang="fr-FR" sz="4800" b="1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fr-FR" sz="4800" b="1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Samedi 24 Juin 2023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F319B806-7519-4D62-1F07-5534C12EDD7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80445" y="2010602"/>
            <a:ext cx="5455230" cy="3374535"/>
          </a:xfrm>
        </p:spPr>
      </p:pic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630E133E-7F7F-8610-CB0B-0CC7C599C30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sz="2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Compétition départementale de trial </a:t>
            </a:r>
          </a:p>
          <a:p>
            <a:r>
              <a:rPr lang="fr-FR" b="1" dirty="0"/>
              <a:t>Participants</a:t>
            </a:r>
            <a:r>
              <a:rPr lang="fr-FR" dirty="0"/>
              <a:t> : Jeunes vététistes  de 7 à 16 ans</a:t>
            </a:r>
          </a:p>
          <a:p>
            <a:r>
              <a:rPr lang="fr-FR" b="1" dirty="0"/>
              <a:t>Evaluation du nombre de participants : </a:t>
            </a:r>
            <a:r>
              <a:rPr lang="fr-FR" dirty="0"/>
              <a:t>50 à 80 jeunes </a:t>
            </a:r>
          </a:p>
          <a:p>
            <a:r>
              <a:rPr lang="fr-FR" b="1" dirty="0"/>
              <a:t>Durée :   </a:t>
            </a:r>
            <a:r>
              <a:rPr lang="fr-FR" dirty="0"/>
              <a:t>journée du samedi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3216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ACBBB34B-7AF1-D39A-D3C0-2830C388F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14677"/>
            <a:ext cx="10058400" cy="748455"/>
          </a:xfrm>
        </p:spPr>
        <p:txBody>
          <a:bodyPr/>
          <a:lstStyle/>
          <a:p>
            <a:pPr algn="ctr"/>
            <a:r>
              <a:rPr lang="fr-FR" dirty="0"/>
              <a:t>Implantation des zones de trial 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4BFD49A3-BF27-80B7-AA39-6E19CBCD40A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6963" y="2137895"/>
            <a:ext cx="4938712" cy="3439460"/>
          </a:xfrm>
          <a:prstGeom prst="rect">
            <a:avLst/>
          </a:prstGeom>
        </p:spPr>
      </p:pic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38CCA6FD-EE02-B771-077B-4625E3C6466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9F32A89A-77E0-F3B1-B924-AFA76EF4A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7079" y="2253006"/>
            <a:ext cx="4999442" cy="332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10382"/>
      </p:ext>
    </p:extLst>
  </p:cSld>
  <p:clrMapOvr>
    <a:masterClrMapping/>
  </p:clrMapOvr>
</p:sld>
</file>

<file path=ppt/theme/theme1.xml><?xml version="1.0" encoding="utf-8"?>
<a:theme xmlns:a="http://schemas.openxmlformats.org/drawingml/2006/main" name="Rétrospective">
  <a:themeElements>
    <a:clrScheme name="Personnalisé 2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000000"/>
      </a:accent1>
      <a:accent2>
        <a:srgbClr val="E48312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44</Words>
  <Application>Microsoft Office PowerPoint</Application>
  <PresentationFormat>Grand écran</PresentationFormat>
  <Paragraphs>6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5" baseType="lpstr">
      <vt:lpstr>Calibri</vt:lpstr>
      <vt:lpstr>Calibri Light</vt:lpstr>
      <vt:lpstr>Rétrospective</vt:lpstr>
      <vt:lpstr>Trophée départemental du jeune vététiste Trial    Samedi 24 Juin 2023</vt:lpstr>
      <vt:lpstr>Implantation des zones de trial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BON Jeremy</dc:creator>
  <cp:lastModifiedBy>herve DONNEGER</cp:lastModifiedBy>
  <cp:revision>84</cp:revision>
  <dcterms:created xsi:type="dcterms:W3CDTF">2022-04-25T08:08:35Z</dcterms:created>
  <dcterms:modified xsi:type="dcterms:W3CDTF">2023-05-24T09:19:47Z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d26f538-337a-4593-a7e6-123667b1a538_Enabled">
    <vt:lpwstr>true</vt:lpwstr>
  </property>
  <property fmtid="{D5CDD505-2E9C-101B-9397-08002B2CF9AE}" pid="3" name="MSIP_Label_2d26f538-337a-4593-a7e6-123667b1a538_SetDate">
    <vt:lpwstr>2022-05-03T13:53:49Z</vt:lpwstr>
  </property>
  <property fmtid="{D5CDD505-2E9C-101B-9397-08002B2CF9AE}" pid="4" name="MSIP_Label_2d26f538-337a-4593-a7e6-123667b1a538_Method">
    <vt:lpwstr>Standard</vt:lpwstr>
  </property>
  <property fmtid="{D5CDD505-2E9C-101B-9397-08002B2CF9AE}" pid="5" name="MSIP_Label_2d26f538-337a-4593-a7e6-123667b1a538_Name">
    <vt:lpwstr>C1 Interne</vt:lpwstr>
  </property>
  <property fmtid="{D5CDD505-2E9C-101B-9397-08002B2CF9AE}" pid="6" name="MSIP_Label_2d26f538-337a-4593-a7e6-123667b1a538_SiteId">
    <vt:lpwstr>e242425b-70fc-44dc-9ddf-c21e304e6c80</vt:lpwstr>
  </property>
  <property fmtid="{D5CDD505-2E9C-101B-9397-08002B2CF9AE}" pid="7" name="MSIP_Label_2d26f538-337a-4593-a7e6-123667b1a538_ActionId">
    <vt:lpwstr>1e06f6c1-eca1-44d0-9d62-51d4d3c251eb</vt:lpwstr>
  </property>
  <property fmtid="{D5CDD505-2E9C-101B-9397-08002B2CF9AE}" pid="8" name="MSIP_Label_2d26f538-337a-4593-a7e6-123667b1a538_ContentBits">
    <vt:lpwstr>0</vt:lpwstr>
  </property>
</Properties>
</file>